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8361B6-C6F8-4534-B361-53CBF8A6D20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C581225-4F23-436F-8967-80657327FA6D}">
      <dgm:prSet/>
      <dgm:spPr/>
      <dgm:t>
        <a:bodyPr/>
        <a:lstStyle/>
        <a:p>
          <a:r>
            <a:rPr lang="en-US" dirty="0"/>
            <a:t>1. Predict students’ academic performance based on various factors.</a:t>
          </a:r>
        </a:p>
      </dgm:t>
    </dgm:pt>
    <dgm:pt modelId="{106315F6-806F-4DB0-8769-7E042A49A81C}" type="parTrans" cxnId="{0A075A43-80F8-49CB-9000-B9965ECA8792}">
      <dgm:prSet/>
      <dgm:spPr/>
      <dgm:t>
        <a:bodyPr/>
        <a:lstStyle/>
        <a:p>
          <a:endParaRPr lang="en-US"/>
        </a:p>
      </dgm:t>
    </dgm:pt>
    <dgm:pt modelId="{86FC8579-A4B6-406A-9154-D97FCE37110A}" type="sibTrans" cxnId="{0A075A43-80F8-49CB-9000-B9965ECA8792}">
      <dgm:prSet/>
      <dgm:spPr/>
      <dgm:t>
        <a:bodyPr/>
        <a:lstStyle/>
        <a:p>
          <a:endParaRPr lang="en-US"/>
        </a:p>
      </dgm:t>
    </dgm:pt>
    <dgm:pt modelId="{795D5624-1D6E-4018-BA0C-4D0EB3BE91C2}">
      <dgm:prSet/>
      <dgm:spPr/>
      <dgm:t>
        <a:bodyPr/>
        <a:lstStyle/>
        <a:p>
          <a:r>
            <a:rPr lang="en-US" dirty="0"/>
            <a:t>2. Categorize students into performance levels: Low, Medium, High.</a:t>
          </a:r>
        </a:p>
      </dgm:t>
    </dgm:pt>
    <dgm:pt modelId="{976627BC-4C4C-481A-B645-2893CB3AEA74}" type="parTrans" cxnId="{32FBE9D4-CC4E-4EB9-9A88-F5D3B684D9AE}">
      <dgm:prSet/>
      <dgm:spPr/>
      <dgm:t>
        <a:bodyPr/>
        <a:lstStyle/>
        <a:p>
          <a:endParaRPr lang="en-US"/>
        </a:p>
      </dgm:t>
    </dgm:pt>
    <dgm:pt modelId="{68F420EA-4D8A-4210-9C09-5BDBE9B8B91A}" type="sibTrans" cxnId="{32FBE9D4-CC4E-4EB9-9A88-F5D3B684D9AE}">
      <dgm:prSet/>
      <dgm:spPr/>
      <dgm:t>
        <a:bodyPr/>
        <a:lstStyle/>
        <a:p>
          <a:endParaRPr lang="en-US"/>
        </a:p>
      </dgm:t>
    </dgm:pt>
    <dgm:pt modelId="{F682AF5E-DB12-4A6F-9153-5606FDEB14C9}">
      <dgm:prSet/>
      <dgm:spPr/>
      <dgm:t>
        <a:bodyPr/>
        <a:lstStyle/>
        <a:p>
          <a:r>
            <a:rPr lang="en-US"/>
            <a:t>3. Enable educators to identify students needing support.</a:t>
          </a:r>
        </a:p>
      </dgm:t>
    </dgm:pt>
    <dgm:pt modelId="{7303A242-E4A5-42B6-A6A8-C8C079647BC6}" type="parTrans" cxnId="{5C0DDF64-3A97-47C1-B8E6-972A4098BB95}">
      <dgm:prSet/>
      <dgm:spPr/>
      <dgm:t>
        <a:bodyPr/>
        <a:lstStyle/>
        <a:p>
          <a:endParaRPr lang="en-US"/>
        </a:p>
      </dgm:t>
    </dgm:pt>
    <dgm:pt modelId="{DC51DF41-4239-4FDC-9D8C-BC3C11E436BA}" type="sibTrans" cxnId="{5C0DDF64-3A97-47C1-B8E6-972A4098BB95}">
      <dgm:prSet/>
      <dgm:spPr/>
      <dgm:t>
        <a:bodyPr/>
        <a:lstStyle/>
        <a:p>
          <a:endParaRPr lang="en-US"/>
        </a:p>
      </dgm:t>
    </dgm:pt>
    <dgm:pt modelId="{C0A1B51D-14CA-43D5-8432-0BC930BF59A7}">
      <dgm:prSet/>
      <dgm:spPr/>
      <dgm:t>
        <a:bodyPr/>
        <a:lstStyle/>
        <a:p>
          <a:r>
            <a:rPr lang="en-US"/>
            <a:t>4. Provide data-driven insights for intervention and resource allocation.</a:t>
          </a:r>
        </a:p>
      </dgm:t>
    </dgm:pt>
    <dgm:pt modelId="{EAED8481-AB94-49EF-8026-59BA02BB8A79}" type="parTrans" cxnId="{BA44571F-6B0F-4DF3-B757-D910CF84C802}">
      <dgm:prSet/>
      <dgm:spPr/>
      <dgm:t>
        <a:bodyPr/>
        <a:lstStyle/>
        <a:p>
          <a:endParaRPr lang="en-US"/>
        </a:p>
      </dgm:t>
    </dgm:pt>
    <dgm:pt modelId="{A1C491A3-D094-41BF-983F-539BD170E16F}" type="sibTrans" cxnId="{BA44571F-6B0F-4DF3-B757-D910CF84C802}">
      <dgm:prSet/>
      <dgm:spPr/>
      <dgm:t>
        <a:bodyPr/>
        <a:lstStyle/>
        <a:p>
          <a:endParaRPr lang="en-US"/>
        </a:p>
      </dgm:t>
    </dgm:pt>
    <dgm:pt modelId="{83AAADD8-553D-4908-9C0B-E3AB9D24811C}" type="pres">
      <dgm:prSet presAssocID="{2D8361B6-C6F8-4534-B361-53CBF8A6D205}" presName="root" presStyleCnt="0">
        <dgm:presLayoutVars>
          <dgm:dir/>
          <dgm:resizeHandles val="exact"/>
        </dgm:presLayoutVars>
      </dgm:prSet>
      <dgm:spPr/>
    </dgm:pt>
    <dgm:pt modelId="{DB894BA7-CCDF-4E1D-81D8-B1C97FDF0F9E}" type="pres">
      <dgm:prSet presAssocID="{5C581225-4F23-436F-8967-80657327FA6D}" presName="compNode" presStyleCnt="0"/>
      <dgm:spPr/>
    </dgm:pt>
    <dgm:pt modelId="{1AE88907-05B0-473F-82BE-A97708B37347}" type="pres">
      <dgm:prSet presAssocID="{5C581225-4F23-436F-8967-80657327FA6D}" presName="bgRect" presStyleLbl="bgShp" presStyleIdx="0" presStyleCnt="4"/>
      <dgm:spPr/>
    </dgm:pt>
    <dgm:pt modelId="{EA7AB9CB-C15B-4D6D-982F-6FC4CB679FBE}" type="pres">
      <dgm:prSet presAssocID="{5C581225-4F23-436F-8967-80657327FA6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055B544-2089-433A-83C8-E0814FAB0068}" type="pres">
      <dgm:prSet presAssocID="{5C581225-4F23-436F-8967-80657327FA6D}" presName="spaceRect" presStyleCnt="0"/>
      <dgm:spPr/>
    </dgm:pt>
    <dgm:pt modelId="{E138593B-2792-4883-8F32-C8037AC7A8D3}" type="pres">
      <dgm:prSet presAssocID="{5C581225-4F23-436F-8967-80657327FA6D}" presName="parTx" presStyleLbl="revTx" presStyleIdx="0" presStyleCnt="4">
        <dgm:presLayoutVars>
          <dgm:chMax val="0"/>
          <dgm:chPref val="0"/>
        </dgm:presLayoutVars>
      </dgm:prSet>
      <dgm:spPr/>
    </dgm:pt>
    <dgm:pt modelId="{70B45E89-A51F-4D6D-91A9-0FA3C2B6911C}" type="pres">
      <dgm:prSet presAssocID="{86FC8579-A4B6-406A-9154-D97FCE37110A}" presName="sibTrans" presStyleCnt="0"/>
      <dgm:spPr/>
    </dgm:pt>
    <dgm:pt modelId="{592854D9-836E-4455-BF0C-CC9F182DDE52}" type="pres">
      <dgm:prSet presAssocID="{795D5624-1D6E-4018-BA0C-4D0EB3BE91C2}" presName="compNode" presStyleCnt="0"/>
      <dgm:spPr/>
    </dgm:pt>
    <dgm:pt modelId="{F58C11BC-2970-41BE-AB65-7CF6692502B4}" type="pres">
      <dgm:prSet presAssocID="{795D5624-1D6E-4018-BA0C-4D0EB3BE91C2}" presName="bgRect" presStyleLbl="bgShp" presStyleIdx="1" presStyleCnt="4"/>
      <dgm:spPr/>
    </dgm:pt>
    <dgm:pt modelId="{B69166FB-BC89-47E5-BFA8-5AE9A9A184B5}" type="pres">
      <dgm:prSet presAssocID="{795D5624-1D6E-4018-BA0C-4D0EB3BE91C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B5848984-0D37-456C-8FFB-C2A6D75877B0}" type="pres">
      <dgm:prSet presAssocID="{795D5624-1D6E-4018-BA0C-4D0EB3BE91C2}" presName="spaceRect" presStyleCnt="0"/>
      <dgm:spPr/>
    </dgm:pt>
    <dgm:pt modelId="{76C1E1C6-69B8-442A-9A55-81AEF32C69ED}" type="pres">
      <dgm:prSet presAssocID="{795D5624-1D6E-4018-BA0C-4D0EB3BE91C2}" presName="parTx" presStyleLbl="revTx" presStyleIdx="1" presStyleCnt="4">
        <dgm:presLayoutVars>
          <dgm:chMax val="0"/>
          <dgm:chPref val="0"/>
        </dgm:presLayoutVars>
      </dgm:prSet>
      <dgm:spPr/>
    </dgm:pt>
    <dgm:pt modelId="{81367009-AF0F-4C97-BD2C-2CE50EBBB1A8}" type="pres">
      <dgm:prSet presAssocID="{68F420EA-4D8A-4210-9C09-5BDBE9B8B91A}" presName="sibTrans" presStyleCnt="0"/>
      <dgm:spPr/>
    </dgm:pt>
    <dgm:pt modelId="{C7AB5466-53DE-487C-80BF-0DE834B0AA50}" type="pres">
      <dgm:prSet presAssocID="{F682AF5E-DB12-4A6F-9153-5606FDEB14C9}" presName="compNode" presStyleCnt="0"/>
      <dgm:spPr/>
    </dgm:pt>
    <dgm:pt modelId="{8D296391-1105-4A8D-8E28-9F919D582019}" type="pres">
      <dgm:prSet presAssocID="{F682AF5E-DB12-4A6F-9153-5606FDEB14C9}" presName="bgRect" presStyleLbl="bgShp" presStyleIdx="2" presStyleCnt="4"/>
      <dgm:spPr/>
    </dgm:pt>
    <dgm:pt modelId="{3C74BFFB-8B29-4A78-BBF5-A8CE01518E94}" type="pres">
      <dgm:prSet presAssocID="{F682AF5E-DB12-4A6F-9153-5606FDEB14C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2D51CD64-3C6D-4B56-9886-31213B418022}" type="pres">
      <dgm:prSet presAssocID="{F682AF5E-DB12-4A6F-9153-5606FDEB14C9}" presName="spaceRect" presStyleCnt="0"/>
      <dgm:spPr/>
    </dgm:pt>
    <dgm:pt modelId="{5F43EC0E-EAED-4C54-B178-665B60082A4D}" type="pres">
      <dgm:prSet presAssocID="{F682AF5E-DB12-4A6F-9153-5606FDEB14C9}" presName="parTx" presStyleLbl="revTx" presStyleIdx="2" presStyleCnt="4">
        <dgm:presLayoutVars>
          <dgm:chMax val="0"/>
          <dgm:chPref val="0"/>
        </dgm:presLayoutVars>
      </dgm:prSet>
      <dgm:spPr/>
    </dgm:pt>
    <dgm:pt modelId="{F4E8F99D-C85C-42A8-AEE4-FB91437B19F6}" type="pres">
      <dgm:prSet presAssocID="{DC51DF41-4239-4FDC-9D8C-BC3C11E436BA}" presName="sibTrans" presStyleCnt="0"/>
      <dgm:spPr/>
    </dgm:pt>
    <dgm:pt modelId="{4F358FB5-DE66-499D-AE99-956B985DD937}" type="pres">
      <dgm:prSet presAssocID="{C0A1B51D-14CA-43D5-8432-0BC930BF59A7}" presName="compNode" presStyleCnt="0"/>
      <dgm:spPr/>
    </dgm:pt>
    <dgm:pt modelId="{019CE114-DD1A-4D2F-ADCE-4611DE1A952F}" type="pres">
      <dgm:prSet presAssocID="{C0A1B51D-14CA-43D5-8432-0BC930BF59A7}" presName="bgRect" presStyleLbl="bgShp" presStyleIdx="3" presStyleCnt="4"/>
      <dgm:spPr/>
    </dgm:pt>
    <dgm:pt modelId="{24546D4D-99EB-4DE0-8DD4-428764E094D9}" type="pres">
      <dgm:prSet presAssocID="{C0A1B51D-14CA-43D5-8432-0BC930BF59A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594759D-AAC7-4280-BDC5-892AD0590E40}" type="pres">
      <dgm:prSet presAssocID="{C0A1B51D-14CA-43D5-8432-0BC930BF59A7}" presName="spaceRect" presStyleCnt="0"/>
      <dgm:spPr/>
    </dgm:pt>
    <dgm:pt modelId="{35A3950B-ECA6-4D57-AF70-5AFEACDCB1BB}" type="pres">
      <dgm:prSet presAssocID="{C0A1B51D-14CA-43D5-8432-0BC930BF59A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A44571F-6B0F-4DF3-B757-D910CF84C802}" srcId="{2D8361B6-C6F8-4534-B361-53CBF8A6D205}" destId="{C0A1B51D-14CA-43D5-8432-0BC930BF59A7}" srcOrd="3" destOrd="0" parTransId="{EAED8481-AB94-49EF-8026-59BA02BB8A79}" sibTransId="{A1C491A3-D094-41BF-983F-539BD170E16F}"/>
    <dgm:cxn modelId="{0A075A43-80F8-49CB-9000-B9965ECA8792}" srcId="{2D8361B6-C6F8-4534-B361-53CBF8A6D205}" destId="{5C581225-4F23-436F-8967-80657327FA6D}" srcOrd="0" destOrd="0" parTransId="{106315F6-806F-4DB0-8769-7E042A49A81C}" sibTransId="{86FC8579-A4B6-406A-9154-D97FCE37110A}"/>
    <dgm:cxn modelId="{5C0DDF64-3A97-47C1-B8E6-972A4098BB95}" srcId="{2D8361B6-C6F8-4534-B361-53CBF8A6D205}" destId="{F682AF5E-DB12-4A6F-9153-5606FDEB14C9}" srcOrd="2" destOrd="0" parTransId="{7303A242-E4A5-42B6-A6A8-C8C079647BC6}" sibTransId="{DC51DF41-4239-4FDC-9D8C-BC3C11E436BA}"/>
    <dgm:cxn modelId="{8228E34E-2E72-4C16-8933-512B4009989E}" type="presOf" srcId="{F682AF5E-DB12-4A6F-9153-5606FDEB14C9}" destId="{5F43EC0E-EAED-4C54-B178-665B60082A4D}" srcOrd="0" destOrd="0" presId="urn:microsoft.com/office/officeart/2018/2/layout/IconVerticalSolidList"/>
    <dgm:cxn modelId="{532F0156-8FF0-478A-946D-189CB2563822}" type="presOf" srcId="{795D5624-1D6E-4018-BA0C-4D0EB3BE91C2}" destId="{76C1E1C6-69B8-442A-9A55-81AEF32C69ED}" srcOrd="0" destOrd="0" presId="urn:microsoft.com/office/officeart/2018/2/layout/IconVerticalSolidList"/>
    <dgm:cxn modelId="{7A6923BA-D648-4500-AA27-019C8FECF0D2}" type="presOf" srcId="{C0A1B51D-14CA-43D5-8432-0BC930BF59A7}" destId="{35A3950B-ECA6-4D57-AF70-5AFEACDCB1BB}" srcOrd="0" destOrd="0" presId="urn:microsoft.com/office/officeart/2018/2/layout/IconVerticalSolidList"/>
    <dgm:cxn modelId="{98A3D3C0-4D66-484D-9477-586FF5A51D69}" type="presOf" srcId="{2D8361B6-C6F8-4534-B361-53CBF8A6D205}" destId="{83AAADD8-553D-4908-9C0B-E3AB9D24811C}" srcOrd="0" destOrd="0" presId="urn:microsoft.com/office/officeart/2018/2/layout/IconVerticalSolidList"/>
    <dgm:cxn modelId="{32FBE9D4-CC4E-4EB9-9A88-F5D3B684D9AE}" srcId="{2D8361B6-C6F8-4534-B361-53CBF8A6D205}" destId="{795D5624-1D6E-4018-BA0C-4D0EB3BE91C2}" srcOrd="1" destOrd="0" parTransId="{976627BC-4C4C-481A-B645-2893CB3AEA74}" sibTransId="{68F420EA-4D8A-4210-9C09-5BDBE9B8B91A}"/>
    <dgm:cxn modelId="{FC7B6EF1-1467-4C92-A0B3-5DF58ACE5ED3}" type="presOf" srcId="{5C581225-4F23-436F-8967-80657327FA6D}" destId="{E138593B-2792-4883-8F32-C8037AC7A8D3}" srcOrd="0" destOrd="0" presId="urn:microsoft.com/office/officeart/2018/2/layout/IconVerticalSolidList"/>
    <dgm:cxn modelId="{B28A2764-FB86-49EE-A69B-E66DF3C43451}" type="presParOf" srcId="{83AAADD8-553D-4908-9C0B-E3AB9D24811C}" destId="{DB894BA7-CCDF-4E1D-81D8-B1C97FDF0F9E}" srcOrd="0" destOrd="0" presId="urn:microsoft.com/office/officeart/2018/2/layout/IconVerticalSolidList"/>
    <dgm:cxn modelId="{7EACFABE-3D45-4699-A9AC-6FFDDD3FD949}" type="presParOf" srcId="{DB894BA7-CCDF-4E1D-81D8-B1C97FDF0F9E}" destId="{1AE88907-05B0-473F-82BE-A97708B37347}" srcOrd="0" destOrd="0" presId="urn:microsoft.com/office/officeart/2018/2/layout/IconVerticalSolidList"/>
    <dgm:cxn modelId="{1B4B26FF-FC66-471D-B6ED-C00159FC0D2B}" type="presParOf" srcId="{DB894BA7-CCDF-4E1D-81D8-B1C97FDF0F9E}" destId="{EA7AB9CB-C15B-4D6D-982F-6FC4CB679FBE}" srcOrd="1" destOrd="0" presId="urn:microsoft.com/office/officeart/2018/2/layout/IconVerticalSolidList"/>
    <dgm:cxn modelId="{F9849AD4-52EB-437F-812F-A6741F7BB2A0}" type="presParOf" srcId="{DB894BA7-CCDF-4E1D-81D8-B1C97FDF0F9E}" destId="{2055B544-2089-433A-83C8-E0814FAB0068}" srcOrd="2" destOrd="0" presId="urn:microsoft.com/office/officeart/2018/2/layout/IconVerticalSolidList"/>
    <dgm:cxn modelId="{8AB04821-D117-4877-8154-4964C83EC0C8}" type="presParOf" srcId="{DB894BA7-CCDF-4E1D-81D8-B1C97FDF0F9E}" destId="{E138593B-2792-4883-8F32-C8037AC7A8D3}" srcOrd="3" destOrd="0" presId="urn:microsoft.com/office/officeart/2018/2/layout/IconVerticalSolidList"/>
    <dgm:cxn modelId="{320F75A9-31BB-427C-AACE-465B05CA667A}" type="presParOf" srcId="{83AAADD8-553D-4908-9C0B-E3AB9D24811C}" destId="{70B45E89-A51F-4D6D-91A9-0FA3C2B6911C}" srcOrd="1" destOrd="0" presId="urn:microsoft.com/office/officeart/2018/2/layout/IconVerticalSolidList"/>
    <dgm:cxn modelId="{D639A22C-4837-4144-8EDB-2F3D933B29DD}" type="presParOf" srcId="{83AAADD8-553D-4908-9C0B-E3AB9D24811C}" destId="{592854D9-836E-4455-BF0C-CC9F182DDE52}" srcOrd="2" destOrd="0" presId="urn:microsoft.com/office/officeart/2018/2/layout/IconVerticalSolidList"/>
    <dgm:cxn modelId="{BB0631CF-0865-4789-A1D5-B49C6C631B9E}" type="presParOf" srcId="{592854D9-836E-4455-BF0C-CC9F182DDE52}" destId="{F58C11BC-2970-41BE-AB65-7CF6692502B4}" srcOrd="0" destOrd="0" presId="urn:microsoft.com/office/officeart/2018/2/layout/IconVerticalSolidList"/>
    <dgm:cxn modelId="{20BA4529-09A4-4971-A92A-73C0A871D511}" type="presParOf" srcId="{592854D9-836E-4455-BF0C-CC9F182DDE52}" destId="{B69166FB-BC89-47E5-BFA8-5AE9A9A184B5}" srcOrd="1" destOrd="0" presId="urn:microsoft.com/office/officeart/2018/2/layout/IconVerticalSolidList"/>
    <dgm:cxn modelId="{318641E6-68CA-41C1-9135-5801A3757232}" type="presParOf" srcId="{592854D9-836E-4455-BF0C-CC9F182DDE52}" destId="{B5848984-0D37-456C-8FFB-C2A6D75877B0}" srcOrd="2" destOrd="0" presId="urn:microsoft.com/office/officeart/2018/2/layout/IconVerticalSolidList"/>
    <dgm:cxn modelId="{E83295AC-F3CB-49EA-A815-9BBE4A48F903}" type="presParOf" srcId="{592854D9-836E-4455-BF0C-CC9F182DDE52}" destId="{76C1E1C6-69B8-442A-9A55-81AEF32C69ED}" srcOrd="3" destOrd="0" presId="urn:microsoft.com/office/officeart/2018/2/layout/IconVerticalSolidList"/>
    <dgm:cxn modelId="{25793025-ABB5-4FF1-9CA3-9DE6608EC476}" type="presParOf" srcId="{83AAADD8-553D-4908-9C0B-E3AB9D24811C}" destId="{81367009-AF0F-4C97-BD2C-2CE50EBBB1A8}" srcOrd="3" destOrd="0" presId="urn:microsoft.com/office/officeart/2018/2/layout/IconVerticalSolidList"/>
    <dgm:cxn modelId="{C59D126D-B32E-453C-B1C2-CDBA4DDDBE21}" type="presParOf" srcId="{83AAADD8-553D-4908-9C0B-E3AB9D24811C}" destId="{C7AB5466-53DE-487C-80BF-0DE834B0AA50}" srcOrd="4" destOrd="0" presId="urn:microsoft.com/office/officeart/2018/2/layout/IconVerticalSolidList"/>
    <dgm:cxn modelId="{8558ABB4-AFC8-4DA1-94AB-39A2AA7CCE40}" type="presParOf" srcId="{C7AB5466-53DE-487C-80BF-0DE834B0AA50}" destId="{8D296391-1105-4A8D-8E28-9F919D582019}" srcOrd="0" destOrd="0" presId="urn:microsoft.com/office/officeart/2018/2/layout/IconVerticalSolidList"/>
    <dgm:cxn modelId="{E40F450B-14A0-4C78-B109-4AF09B2CB23A}" type="presParOf" srcId="{C7AB5466-53DE-487C-80BF-0DE834B0AA50}" destId="{3C74BFFB-8B29-4A78-BBF5-A8CE01518E94}" srcOrd="1" destOrd="0" presId="urn:microsoft.com/office/officeart/2018/2/layout/IconVerticalSolidList"/>
    <dgm:cxn modelId="{00462E60-4B8D-4B9A-9C6E-95B551176CFC}" type="presParOf" srcId="{C7AB5466-53DE-487C-80BF-0DE834B0AA50}" destId="{2D51CD64-3C6D-4B56-9886-31213B418022}" srcOrd="2" destOrd="0" presId="urn:microsoft.com/office/officeart/2018/2/layout/IconVerticalSolidList"/>
    <dgm:cxn modelId="{DBF62A75-12FA-4AA5-9FE3-7745959B127E}" type="presParOf" srcId="{C7AB5466-53DE-487C-80BF-0DE834B0AA50}" destId="{5F43EC0E-EAED-4C54-B178-665B60082A4D}" srcOrd="3" destOrd="0" presId="urn:microsoft.com/office/officeart/2018/2/layout/IconVerticalSolidList"/>
    <dgm:cxn modelId="{06316833-4952-431D-8B59-96F4CA0FFD50}" type="presParOf" srcId="{83AAADD8-553D-4908-9C0B-E3AB9D24811C}" destId="{F4E8F99D-C85C-42A8-AEE4-FB91437B19F6}" srcOrd="5" destOrd="0" presId="urn:microsoft.com/office/officeart/2018/2/layout/IconVerticalSolidList"/>
    <dgm:cxn modelId="{7F7861C9-FC27-42AC-B151-A7D2835CB88C}" type="presParOf" srcId="{83AAADD8-553D-4908-9C0B-E3AB9D24811C}" destId="{4F358FB5-DE66-499D-AE99-956B985DD937}" srcOrd="6" destOrd="0" presId="urn:microsoft.com/office/officeart/2018/2/layout/IconVerticalSolidList"/>
    <dgm:cxn modelId="{9CBE5413-FECD-4A7C-A0C0-A3E1267AC47D}" type="presParOf" srcId="{4F358FB5-DE66-499D-AE99-956B985DD937}" destId="{019CE114-DD1A-4D2F-ADCE-4611DE1A952F}" srcOrd="0" destOrd="0" presId="urn:microsoft.com/office/officeart/2018/2/layout/IconVerticalSolidList"/>
    <dgm:cxn modelId="{6C170DFE-02DC-46E3-9368-25AD10167400}" type="presParOf" srcId="{4F358FB5-DE66-499D-AE99-956B985DD937}" destId="{24546D4D-99EB-4DE0-8DD4-428764E094D9}" srcOrd="1" destOrd="0" presId="urn:microsoft.com/office/officeart/2018/2/layout/IconVerticalSolidList"/>
    <dgm:cxn modelId="{F41DFB3E-2416-4956-8081-0C7A91D6C14C}" type="presParOf" srcId="{4F358FB5-DE66-499D-AE99-956B985DD937}" destId="{1594759D-AAC7-4280-BDC5-892AD0590E40}" srcOrd="2" destOrd="0" presId="urn:microsoft.com/office/officeart/2018/2/layout/IconVerticalSolidList"/>
    <dgm:cxn modelId="{DFE03119-7FE4-447C-A0E5-2C251631CC03}" type="presParOf" srcId="{4F358FB5-DE66-499D-AE99-956B985DD937}" destId="{35A3950B-ECA6-4D57-AF70-5AFEACDCB1B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F87438-36CF-4406-A217-7E963A8E1C8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6AC8DA9-C5AB-4AA4-B509-53E8C0A31D0D}">
      <dgm:prSet/>
      <dgm:spPr/>
      <dgm:t>
        <a:bodyPr/>
        <a:lstStyle/>
        <a:p>
          <a:r>
            <a:rPr lang="en-US"/>
            <a:t>Dataset: xAPI-Edu-Data</a:t>
          </a:r>
        </a:p>
      </dgm:t>
    </dgm:pt>
    <dgm:pt modelId="{7CADEE98-44F4-482F-BED5-E3A431144F36}" type="parTrans" cxnId="{1BEA1099-9E44-4D64-A6BD-FB071D50AC8F}">
      <dgm:prSet/>
      <dgm:spPr/>
      <dgm:t>
        <a:bodyPr/>
        <a:lstStyle/>
        <a:p>
          <a:endParaRPr lang="en-US"/>
        </a:p>
      </dgm:t>
    </dgm:pt>
    <dgm:pt modelId="{97CD68E3-F4A7-4C12-A54D-9AC9EFA10419}" type="sibTrans" cxnId="{1BEA1099-9E44-4D64-A6BD-FB071D50AC8F}">
      <dgm:prSet/>
      <dgm:spPr/>
      <dgm:t>
        <a:bodyPr/>
        <a:lstStyle/>
        <a:p>
          <a:endParaRPr lang="en-US"/>
        </a:p>
      </dgm:t>
    </dgm:pt>
    <dgm:pt modelId="{9CA358D6-9ED6-42C3-9992-1D5789D4FB74}">
      <dgm:prSet/>
      <dgm:spPr/>
      <dgm:t>
        <a:bodyPr/>
        <a:lstStyle/>
        <a:p>
          <a:r>
            <a:rPr lang="en-US"/>
            <a:t>Source: Kaggle</a:t>
          </a:r>
        </a:p>
      </dgm:t>
    </dgm:pt>
    <dgm:pt modelId="{5EDCBEB0-31C6-4539-A623-155D098ABDE9}" type="parTrans" cxnId="{ADF90A5B-B01B-4C93-A320-BD23F281B179}">
      <dgm:prSet/>
      <dgm:spPr/>
      <dgm:t>
        <a:bodyPr/>
        <a:lstStyle/>
        <a:p>
          <a:endParaRPr lang="en-US"/>
        </a:p>
      </dgm:t>
    </dgm:pt>
    <dgm:pt modelId="{4B0EEA93-C6BF-4769-A37A-26DA1773519A}" type="sibTrans" cxnId="{ADF90A5B-B01B-4C93-A320-BD23F281B179}">
      <dgm:prSet/>
      <dgm:spPr/>
      <dgm:t>
        <a:bodyPr/>
        <a:lstStyle/>
        <a:p>
          <a:endParaRPr lang="en-US"/>
        </a:p>
      </dgm:t>
    </dgm:pt>
    <dgm:pt modelId="{5AE33C36-8B0E-4EDD-8D22-DEDA2ED5EE0A}">
      <dgm:prSet/>
      <dgm:spPr/>
      <dgm:t>
        <a:bodyPr/>
        <a:lstStyle/>
        <a:p>
          <a:r>
            <a:rPr lang="en-US"/>
            <a:t>Size: 480 rows, 17 features</a:t>
          </a:r>
        </a:p>
      </dgm:t>
    </dgm:pt>
    <dgm:pt modelId="{282BA1E0-AC48-4E63-964C-B0BCD3716A9C}" type="parTrans" cxnId="{F7E4D9AE-A3DF-4BEF-A7FA-6B9B16758FA1}">
      <dgm:prSet/>
      <dgm:spPr/>
      <dgm:t>
        <a:bodyPr/>
        <a:lstStyle/>
        <a:p>
          <a:endParaRPr lang="en-US"/>
        </a:p>
      </dgm:t>
    </dgm:pt>
    <dgm:pt modelId="{C53E4F7C-3276-4CEF-94A2-91ACE3B94A71}" type="sibTrans" cxnId="{F7E4D9AE-A3DF-4BEF-A7FA-6B9B16758FA1}">
      <dgm:prSet/>
      <dgm:spPr/>
      <dgm:t>
        <a:bodyPr/>
        <a:lstStyle/>
        <a:p>
          <a:endParaRPr lang="en-US"/>
        </a:p>
      </dgm:t>
    </dgm:pt>
    <dgm:pt modelId="{45347C88-6B7E-4B95-9DCD-1D4D0775431E}">
      <dgm:prSet/>
      <dgm:spPr/>
      <dgm:t>
        <a:bodyPr/>
        <a:lstStyle/>
        <a:p>
          <a:r>
            <a:rPr lang="en-US"/>
            <a:t>Target Variable: 'Class' - Academic performance levels (Low, Medium, High)</a:t>
          </a:r>
        </a:p>
      </dgm:t>
    </dgm:pt>
    <dgm:pt modelId="{A4B36089-D47A-42D8-B35E-445B46D3DE94}" type="parTrans" cxnId="{B5321A1E-A4CC-4A65-ADD4-835C3608E9CE}">
      <dgm:prSet/>
      <dgm:spPr/>
      <dgm:t>
        <a:bodyPr/>
        <a:lstStyle/>
        <a:p>
          <a:endParaRPr lang="en-US"/>
        </a:p>
      </dgm:t>
    </dgm:pt>
    <dgm:pt modelId="{E3DD42C9-9042-48D0-86B4-80D4B69B9843}" type="sibTrans" cxnId="{B5321A1E-A4CC-4A65-ADD4-835C3608E9CE}">
      <dgm:prSet/>
      <dgm:spPr/>
      <dgm:t>
        <a:bodyPr/>
        <a:lstStyle/>
        <a:p>
          <a:endParaRPr lang="en-US"/>
        </a:p>
      </dgm:t>
    </dgm:pt>
    <dgm:pt modelId="{87F358F9-2232-4346-AF9D-DC25B433A9D6}" type="pres">
      <dgm:prSet presAssocID="{E0F87438-36CF-4406-A217-7E963A8E1C82}" presName="linear" presStyleCnt="0">
        <dgm:presLayoutVars>
          <dgm:animLvl val="lvl"/>
          <dgm:resizeHandles val="exact"/>
        </dgm:presLayoutVars>
      </dgm:prSet>
      <dgm:spPr/>
    </dgm:pt>
    <dgm:pt modelId="{4348F051-D362-49CF-8DEA-6004E96092B4}" type="pres">
      <dgm:prSet presAssocID="{E6AC8DA9-C5AB-4AA4-B509-53E8C0A31D0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0E74539-ED42-47C8-976F-FBE2EC4A71CF}" type="pres">
      <dgm:prSet presAssocID="{97CD68E3-F4A7-4C12-A54D-9AC9EFA10419}" presName="spacer" presStyleCnt="0"/>
      <dgm:spPr/>
    </dgm:pt>
    <dgm:pt modelId="{1EF9F633-02A0-4EF9-9F53-69DE1FDE4C4E}" type="pres">
      <dgm:prSet presAssocID="{9CA358D6-9ED6-42C3-9992-1D5789D4FB7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3CB9897-4365-4176-90A6-D023583BE1B6}" type="pres">
      <dgm:prSet presAssocID="{4B0EEA93-C6BF-4769-A37A-26DA1773519A}" presName="spacer" presStyleCnt="0"/>
      <dgm:spPr/>
    </dgm:pt>
    <dgm:pt modelId="{839EA7CD-A620-4EED-BCC5-FA32E09E598E}" type="pres">
      <dgm:prSet presAssocID="{5AE33C36-8B0E-4EDD-8D22-DEDA2ED5EE0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EC789D9-E81D-478C-94F1-17CA7832F75B}" type="pres">
      <dgm:prSet presAssocID="{C53E4F7C-3276-4CEF-94A2-91ACE3B94A71}" presName="spacer" presStyleCnt="0"/>
      <dgm:spPr/>
    </dgm:pt>
    <dgm:pt modelId="{25F79C59-A1A8-4928-B5B9-D9E6736340E0}" type="pres">
      <dgm:prSet presAssocID="{45347C88-6B7E-4B95-9DCD-1D4D0775431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5321A1E-A4CC-4A65-ADD4-835C3608E9CE}" srcId="{E0F87438-36CF-4406-A217-7E963A8E1C82}" destId="{45347C88-6B7E-4B95-9DCD-1D4D0775431E}" srcOrd="3" destOrd="0" parTransId="{A4B36089-D47A-42D8-B35E-445B46D3DE94}" sibTransId="{E3DD42C9-9042-48D0-86B4-80D4B69B9843}"/>
    <dgm:cxn modelId="{ADF90A5B-B01B-4C93-A320-BD23F281B179}" srcId="{E0F87438-36CF-4406-A217-7E963A8E1C82}" destId="{9CA358D6-9ED6-42C3-9992-1D5789D4FB74}" srcOrd="1" destOrd="0" parTransId="{5EDCBEB0-31C6-4539-A623-155D098ABDE9}" sibTransId="{4B0EEA93-C6BF-4769-A37A-26DA1773519A}"/>
    <dgm:cxn modelId="{8A0B586D-8971-4BBC-9759-BB977DB453E2}" type="presOf" srcId="{45347C88-6B7E-4B95-9DCD-1D4D0775431E}" destId="{25F79C59-A1A8-4928-B5B9-D9E6736340E0}" srcOrd="0" destOrd="0" presId="urn:microsoft.com/office/officeart/2005/8/layout/vList2"/>
    <dgm:cxn modelId="{CCEE0A7A-6AB1-405E-A08F-E860CF70CF3B}" type="presOf" srcId="{5AE33C36-8B0E-4EDD-8D22-DEDA2ED5EE0A}" destId="{839EA7CD-A620-4EED-BCC5-FA32E09E598E}" srcOrd="0" destOrd="0" presId="urn:microsoft.com/office/officeart/2005/8/layout/vList2"/>
    <dgm:cxn modelId="{1BEA1099-9E44-4D64-A6BD-FB071D50AC8F}" srcId="{E0F87438-36CF-4406-A217-7E963A8E1C82}" destId="{E6AC8DA9-C5AB-4AA4-B509-53E8C0A31D0D}" srcOrd="0" destOrd="0" parTransId="{7CADEE98-44F4-482F-BED5-E3A431144F36}" sibTransId="{97CD68E3-F4A7-4C12-A54D-9AC9EFA10419}"/>
    <dgm:cxn modelId="{F7E4D9AE-A3DF-4BEF-A7FA-6B9B16758FA1}" srcId="{E0F87438-36CF-4406-A217-7E963A8E1C82}" destId="{5AE33C36-8B0E-4EDD-8D22-DEDA2ED5EE0A}" srcOrd="2" destOrd="0" parTransId="{282BA1E0-AC48-4E63-964C-B0BCD3716A9C}" sibTransId="{C53E4F7C-3276-4CEF-94A2-91ACE3B94A71}"/>
    <dgm:cxn modelId="{4F3C53B7-19D4-49CB-8A38-129C0FBE8E3E}" type="presOf" srcId="{E0F87438-36CF-4406-A217-7E963A8E1C82}" destId="{87F358F9-2232-4346-AF9D-DC25B433A9D6}" srcOrd="0" destOrd="0" presId="urn:microsoft.com/office/officeart/2005/8/layout/vList2"/>
    <dgm:cxn modelId="{D5B792C8-9CFE-4729-8414-3AABC024BD23}" type="presOf" srcId="{9CA358D6-9ED6-42C3-9992-1D5789D4FB74}" destId="{1EF9F633-02A0-4EF9-9F53-69DE1FDE4C4E}" srcOrd="0" destOrd="0" presId="urn:microsoft.com/office/officeart/2005/8/layout/vList2"/>
    <dgm:cxn modelId="{84AE04D7-403E-4A08-9362-0BED9EACC0F9}" type="presOf" srcId="{E6AC8DA9-C5AB-4AA4-B509-53E8C0A31D0D}" destId="{4348F051-D362-49CF-8DEA-6004E96092B4}" srcOrd="0" destOrd="0" presId="urn:microsoft.com/office/officeart/2005/8/layout/vList2"/>
    <dgm:cxn modelId="{62C77866-5188-4D42-9703-4772BD0B480A}" type="presParOf" srcId="{87F358F9-2232-4346-AF9D-DC25B433A9D6}" destId="{4348F051-D362-49CF-8DEA-6004E96092B4}" srcOrd="0" destOrd="0" presId="urn:microsoft.com/office/officeart/2005/8/layout/vList2"/>
    <dgm:cxn modelId="{1572596A-7D08-4DFF-98E3-6C4F3A3EBFEA}" type="presParOf" srcId="{87F358F9-2232-4346-AF9D-DC25B433A9D6}" destId="{30E74539-ED42-47C8-976F-FBE2EC4A71CF}" srcOrd="1" destOrd="0" presId="urn:microsoft.com/office/officeart/2005/8/layout/vList2"/>
    <dgm:cxn modelId="{E9A0495F-D46E-412A-A715-32FA6A2EF534}" type="presParOf" srcId="{87F358F9-2232-4346-AF9D-DC25B433A9D6}" destId="{1EF9F633-02A0-4EF9-9F53-69DE1FDE4C4E}" srcOrd="2" destOrd="0" presId="urn:microsoft.com/office/officeart/2005/8/layout/vList2"/>
    <dgm:cxn modelId="{949366D6-EEDC-4E3B-BA3F-5C82156891B7}" type="presParOf" srcId="{87F358F9-2232-4346-AF9D-DC25B433A9D6}" destId="{E3CB9897-4365-4176-90A6-D023583BE1B6}" srcOrd="3" destOrd="0" presId="urn:microsoft.com/office/officeart/2005/8/layout/vList2"/>
    <dgm:cxn modelId="{0716D20A-C8A8-499B-B54E-AD82C86F0C4C}" type="presParOf" srcId="{87F358F9-2232-4346-AF9D-DC25B433A9D6}" destId="{839EA7CD-A620-4EED-BCC5-FA32E09E598E}" srcOrd="4" destOrd="0" presId="urn:microsoft.com/office/officeart/2005/8/layout/vList2"/>
    <dgm:cxn modelId="{ED6F645A-1511-4F01-A312-56D70ED96060}" type="presParOf" srcId="{87F358F9-2232-4346-AF9D-DC25B433A9D6}" destId="{9EC789D9-E81D-478C-94F1-17CA7832F75B}" srcOrd="5" destOrd="0" presId="urn:microsoft.com/office/officeart/2005/8/layout/vList2"/>
    <dgm:cxn modelId="{06A1EE77-6B2C-476F-A766-8E78E6260F5E}" type="presParOf" srcId="{87F358F9-2232-4346-AF9D-DC25B433A9D6}" destId="{25F79C59-A1A8-4928-B5B9-D9E6736340E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4E87D29-5F0D-468D-8D13-F963E9EDB47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115D7282-3E4B-4640-B992-8A106DE0A646}">
      <dgm:prSet/>
      <dgm:spPr/>
      <dgm:t>
        <a:bodyPr/>
        <a:lstStyle/>
        <a:p>
          <a:r>
            <a:rPr lang="en-US"/>
            <a:t>1. Early intervention and resource allocation improve outcomes.</a:t>
          </a:r>
        </a:p>
      </dgm:t>
    </dgm:pt>
    <dgm:pt modelId="{9D60A509-6574-442E-93AA-702C7C1EFC56}" type="parTrans" cxnId="{8ED71EC6-D8CC-4587-9496-EAC69957D1D0}">
      <dgm:prSet/>
      <dgm:spPr/>
      <dgm:t>
        <a:bodyPr/>
        <a:lstStyle/>
        <a:p>
          <a:endParaRPr lang="en-US"/>
        </a:p>
      </dgm:t>
    </dgm:pt>
    <dgm:pt modelId="{1C9DDCD2-4B21-4825-9951-F564D4ABCA70}" type="sibTrans" cxnId="{8ED71EC6-D8CC-4587-9496-EAC69957D1D0}">
      <dgm:prSet/>
      <dgm:spPr/>
      <dgm:t>
        <a:bodyPr/>
        <a:lstStyle/>
        <a:p>
          <a:endParaRPr lang="en-US"/>
        </a:p>
      </dgm:t>
    </dgm:pt>
    <dgm:pt modelId="{2DD6001A-FEA7-445F-AD89-C8F5CBAE8B0F}">
      <dgm:prSet/>
      <dgm:spPr/>
      <dgm:t>
        <a:bodyPr/>
        <a:lstStyle/>
        <a:p>
          <a:r>
            <a:rPr lang="en-US"/>
            <a:t>2. Attendance and engagement are critical factors.</a:t>
          </a:r>
        </a:p>
      </dgm:t>
    </dgm:pt>
    <dgm:pt modelId="{E3C79874-5C82-4C0E-ADC3-104DADD5D342}" type="parTrans" cxnId="{81B9AD6C-C859-41E0-B18D-F7B0DC46C9C5}">
      <dgm:prSet/>
      <dgm:spPr/>
      <dgm:t>
        <a:bodyPr/>
        <a:lstStyle/>
        <a:p>
          <a:endParaRPr lang="en-US"/>
        </a:p>
      </dgm:t>
    </dgm:pt>
    <dgm:pt modelId="{B2190821-5585-426C-AA60-F542B465626D}" type="sibTrans" cxnId="{81B9AD6C-C859-41E0-B18D-F7B0DC46C9C5}">
      <dgm:prSet/>
      <dgm:spPr/>
      <dgm:t>
        <a:bodyPr/>
        <a:lstStyle/>
        <a:p>
          <a:endParaRPr lang="en-US"/>
        </a:p>
      </dgm:t>
    </dgm:pt>
    <dgm:pt modelId="{F366AAB8-3D18-479B-9F95-1ADDF29177FD}">
      <dgm:prSet/>
      <dgm:spPr/>
      <dgm:t>
        <a:bodyPr/>
        <a:lstStyle/>
        <a:p>
          <a:r>
            <a:rPr lang="en-US"/>
            <a:t>3. Predictive models provide actionable insights for educators.</a:t>
          </a:r>
        </a:p>
      </dgm:t>
    </dgm:pt>
    <dgm:pt modelId="{46D616C6-D4BE-4E13-B459-E9AE2D87DE55}" type="parTrans" cxnId="{51B57B22-5B8E-4DD9-A748-A73162FA5158}">
      <dgm:prSet/>
      <dgm:spPr/>
      <dgm:t>
        <a:bodyPr/>
        <a:lstStyle/>
        <a:p>
          <a:endParaRPr lang="en-US"/>
        </a:p>
      </dgm:t>
    </dgm:pt>
    <dgm:pt modelId="{773B8C73-9FA7-499D-A8B3-F50141124DBE}" type="sibTrans" cxnId="{51B57B22-5B8E-4DD9-A748-A73162FA5158}">
      <dgm:prSet/>
      <dgm:spPr/>
      <dgm:t>
        <a:bodyPr/>
        <a:lstStyle/>
        <a:p>
          <a:endParaRPr lang="en-US"/>
        </a:p>
      </dgm:t>
    </dgm:pt>
    <dgm:pt modelId="{06708E4E-01E9-4A0D-A207-EE36D50E48B2}" type="pres">
      <dgm:prSet presAssocID="{F4E87D29-5F0D-468D-8D13-F963E9EDB47D}" presName="root" presStyleCnt="0">
        <dgm:presLayoutVars>
          <dgm:dir/>
          <dgm:resizeHandles val="exact"/>
        </dgm:presLayoutVars>
      </dgm:prSet>
      <dgm:spPr/>
    </dgm:pt>
    <dgm:pt modelId="{D9211607-B073-4B2C-8531-D83B2D5BA477}" type="pres">
      <dgm:prSet presAssocID="{115D7282-3E4B-4640-B992-8A106DE0A646}" presName="compNode" presStyleCnt="0"/>
      <dgm:spPr/>
    </dgm:pt>
    <dgm:pt modelId="{D17F0B39-4B1D-4CEF-8652-3BA286B0B203}" type="pres">
      <dgm:prSet presAssocID="{115D7282-3E4B-4640-B992-8A106DE0A646}" presName="bgRect" presStyleLbl="bgShp" presStyleIdx="0" presStyleCnt="3"/>
      <dgm:spPr/>
    </dgm:pt>
    <dgm:pt modelId="{4ADA65B3-AECA-4AB2-8FC8-E55B28F27465}" type="pres">
      <dgm:prSet presAssocID="{115D7282-3E4B-4640-B992-8A106DE0A64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C2DF3C9C-75CB-4C8A-8C7F-A08316562EFE}" type="pres">
      <dgm:prSet presAssocID="{115D7282-3E4B-4640-B992-8A106DE0A646}" presName="spaceRect" presStyleCnt="0"/>
      <dgm:spPr/>
    </dgm:pt>
    <dgm:pt modelId="{A43C4DCE-9BE7-45E9-99CD-CAC4534DAD48}" type="pres">
      <dgm:prSet presAssocID="{115D7282-3E4B-4640-B992-8A106DE0A646}" presName="parTx" presStyleLbl="revTx" presStyleIdx="0" presStyleCnt="3">
        <dgm:presLayoutVars>
          <dgm:chMax val="0"/>
          <dgm:chPref val="0"/>
        </dgm:presLayoutVars>
      </dgm:prSet>
      <dgm:spPr/>
    </dgm:pt>
    <dgm:pt modelId="{639D6F05-6B61-47D8-9295-440DC62D993A}" type="pres">
      <dgm:prSet presAssocID="{1C9DDCD2-4B21-4825-9951-F564D4ABCA70}" presName="sibTrans" presStyleCnt="0"/>
      <dgm:spPr/>
    </dgm:pt>
    <dgm:pt modelId="{9F6D5593-E917-4B8A-A50B-1C2AE10EDDD8}" type="pres">
      <dgm:prSet presAssocID="{2DD6001A-FEA7-445F-AD89-C8F5CBAE8B0F}" presName="compNode" presStyleCnt="0"/>
      <dgm:spPr/>
    </dgm:pt>
    <dgm:pt modelId="{85A42118-A529-48AA-84AB-40705EF514A0}" type="pres">
      <dgm:prSet presAssocID="{2DD6001A-FEA7-445F-AD89-C8F5CBAE8B0F}" presName="bgRect" presStyleLbl="bgShp" presStyleIdx="1" presStyleCnt="3"/>
      <dgm:spPr/>
    </dgm:pt>
    <dgm:pt modelId="{4F83C13B-F932-494D-8D73-03F2F18487F8}" type="pres">
      <dgm:prSet presAssocID="{2DD6001A-FEA7-445F-AD89-C8F5CBAE8B0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CC58AABA-E949-47D6-A055-C92F46D81853}" type="pres">
      <dgm:prSet presAssocID="{2DD6001A-FEA7-445F-AD89-C8F5CBAE8B0F}" presName="spaceRect" presStyleCnt="0"/>
      <dgm:spPr/>
    </dgm:pt>
    <dgm:pt modelId="{E60A3FE2-3A5F-445F-B631-D4981FF800AB}" type="pres">
      <dgm:prSet presAssocID="{2DD6001A-FEA7-445F-AD89-C8F5CBAE8B0F}" presName="parTx" presStyleLbl="revTx" presStyleIdx="1" presStyleCnt="3">
        <dgm:presLayoutVars>
          <dgm:chMax val="0"/>
          <dgm:chPref val="0"/>
        </dgm:presLayoutVars>
      </dgm:prSet>
      <dgm:spPr/>
    </dgm:pt>
    <dgm:pt modelId="{7E25EFDA-F893-4C09-9B6E-A580D9885BCE}" type="pres">
      <dgm:prSet presAssocID="{B2190821-5585-426C-AA60-F542B465626D}" presName="sibTrans" presStyleCnt="0"/>
      <dgm:spPr/>
    </dgm:pt>
    <dgm:pt modelId="{B55D493F-A3C9-435D-86D3-CE0B6BB38166}" type="pres">
      <dgm:prSet presAssocID="{F366AAB8-3D18-479B-9F95-1ADDF29177FD}" presName="compNode" presStyleCnt="0"/>
      <dgm:spPr/>
    </dgm:pt>
    <dgm:pt modelId="{C12DDDF1-99DE-4EBE-843A-F59A82217FB2}" type="pres">
      <dgm:prSet presAssocID="{F366AAB8-3D18-479B-9F95-1ADDF29177FD}" presName="bgRect" presStyleLbl="bgShp" presStyleIdx="2" presStyleCnt="3"/>
      <dgm:spPr/>
    </dgm:pt>
    <dgm:pt modelId="{9DF642EF-3993-4FBB-895E-63DD69AD672D}" type="pres">
      <dgm:prSet presAssocID="{F366AAB8-3D18-479B-9F95-1ADDF29177F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"/>
        </a:ext>
      </dgm:extLst>
    </dgm:pt>
    <dgm:pt modelId="{C29B7FCC-92CF-4D2B-B9FA-A1E9A0F75BEE}" type="pres">
      <dgm:prSet presAssocID="{F366AAB8-3D18-479B-9F95-1ADDF29177FD}" presName="spaceRect" presStyleCnt="0"/>
      <dgm:spPr/>
    </dgm:pt>
    <dgm:pt modelId="{7AC036AB-3281-413F-9011-05B1F4E4A775}" type="pres">
      <dgm:prSet presAssocID="{F366AAB8-3D18-479B-9F95-1ADDF29177F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48BAB0B-1E28-4F28-8574-26C7C95325C3}" type="presOf" srcId="{2DD6001A-FEA7-445F-AD89-C8F5CBAE8B0F}" destId="{E60A3FE2-3A5F-445F-B631-D4981FF800AB}" srcOrd="0" destOrd="0" presId="urn:microsoft.com/office/officeart/2018/2/layout/IconVerticalSolidList"/>
    <dgm:cxn modelId="{51B57B22-5B8E-4DD9-A748-A73162FA5158}" srcId="{F4E87D29-5F0D-468D-8D13-F963E9EDB47D}" destId="{F366AAB8-3D18-479B-9F95-1ADDF29177FD}" srcOrd="2" destOrd="0" parTransId="{46D616C6-D4BE-4E13-B459-E9AE2D87DE55}" sibTransId="{773B8C73-9FA7-499D-A8B3-F50141124DBE}"/>
    <dgm:cxn modelId="{81B9AD6C-C859-41E0-B18D-F7B0DC46C9C5}" srcId="{F4E87D29-5F0D-468D-8D13-F963E9EDB47D}" destId="{2DD6001A-FEA7-445F-AD89-C8F5CBAE8B0F}" srcOrd="1" destOrd="0" parTransId="{E3C79874-5C82-4C0E-ADC3-104DADD5D342}" sibTransId="{B2190821-5585-426C-AA60-F542B465626D}"/>
    <dgm:cxn modelId="{999FF48A-6938-4811-BCD7-02AE5942FF8B}" type="presOf" srcId="{115D7282-3E4B-4640-B992-8A106DE0A646}" destId="{A43C4DCE-9BE7-45E9-99CD-CAC4534DAD48}" srcOrd="0" destOrd="0" presId="urn:microsoft.com/office/officeart/2018/2/layout/IconVerticalSolidList"/>
    <dgm:cxn modelId="{ADDA12C5-4322-4E09-9B75-391D8B73230A}" type="presOf" srcId="{F366AAB8-3D18-479B-9F95-1ADDF29177FD}" destId="{7AC036AB-3281-413F-9011-05B1F4E4A775}" srcOrd="0" destOrd="0" presId="urn:microsoft.com/office/officeart/2018/2/layout/IconVerticalSolidList"/>
    <dgm:cxn modelId="{8ED71EC6-D8CC-4587-9496-EAC69957D1D0}" srcId="{F4E87D29-5F0D-468D-8D13-F963E9EDB47D}" destId="{115D7282-3E4B-4640-B992-8A106DE0A646}" srcOrd="0" destOrd="0" parTransId="{9D60A509-6574-442E-93AA-702C7C1EFC56}" sibTransId="{1C9DDCD2-4B21-4825-9951-F564D4ABCA70}"/>
    <dgm:cxn modelId="{E6FB8EDB-15CA-4838-8691-C5308FD3D41E}" type="presOf" srcId="{F4E87D29-5F0D-468D-8D13-F963E9EDB47D}" destId="{06708E4E-01E9-4A0D-A207-EE36D50E48B2}" srcOrd="0" destOrd="0" presId="urn:microsoft.com/office/officeart/2018/2/layout/IconVerticalSolidList"/>
    <dgm:cxn modelId="{1EE25214-D672-4663-801C-16CACE882CC2}" type="presParOf" srcId="{06708E4E-01E9-4A0D-A207-EE36D50E48B2}" destId="{D9211607-B073-4B2C-8531-D83B2D5BA477}" srcOrd="0" destOrd="0" presId="urn:microsoft.com/office/officeart/2018/2/layout/IconVerticalSolidList"/>
    <dgm:cxn modelId="{D5E89140-7692-44D6-A3C0-53C3B37D55A7}" type="presParOf" srcId="{D9211607-B073-4B2C-8531-D83B2D5BA477}" destId="{D17F0B39-4B1D-4CEF-8652-3BA286B0B203}" srcOrd="0" destOrd="0" presId="urn:microsoft.com/office/officeart/2018/2/layout/IconVerticalSolidList"/>
    <dgm:cxn modelId="{00E97A1E-E8FC-4E74-89B0-9A154F26ABAE}" type="presParOf" srcId="{D9211607-B073-4B2C-8531-D83B2D5BA477}" destId="{4ADA65B3-AECA-4AB2-8FC8-E55B28F27465}" srcOrd="1" destOrd="0" presId="urn:microsoft.com/office/officeart/2018/2/layout/IconVerticalSolidList"/>
    <dgm:cxn modelId="{6916D6FE-4C9B-42D8-AF70-5B28389DB87B}" type="presParOf" srcId="{D9211607-B073-4B2C-8531-D83B2D5BA477}" destId="{C2DF3C9C-75CB-4C8A-8C7F-A08316562EFE}" srcOrd="2" destOrd="0" presId="urn:microsoft.com/office/officeart/2018/2/layout/IconVerticalSolidList"/>
    <dgm:cxn modelId="{180D2696-094C-4E56-9BE5-02C046DAADB3}" type="presParOf" srcId="{D9211607-B073-4B2C-8531-D83B2D5BA477}" destId="{A43C4DCE-9BE7-45E9-99CD-CAC4534DAD48}" srcOrd="3" destOrd="0" presId="urn:microsoft.com/office/officeart/2018/2/layout/IconVerticalSolidList"/>
    <dgm:cxn modelId="{1AAF59A1-3597-41BB-9C2F-9F0494FF55E9}" type="presParOf" srcId="{06708E4E-01E9-4A0D-A207-EE36D50E48B2}" destId="{639D6F05-6B61-47D8-9295-440DC62D993A}" srcOrd="1" destOrd="0" presId="urn:microsoft.com/office/officeart/2018/2/layout/IconVerticalSolidList"/>
    <dgm:cxn modelId="{D1CD8C11-5752-4ECC-9063-B5C8CE586CC6}" type="presParOf" srcId="{06708E4E-01E9-4A0D-A207-EE36D50E48B2}" destId="{9F6D5593-E917-4B8A-A50B-1C2AE10EDDD8}" srcOrd="2" destOrd="0" presId="urn:microsoft.com/office/officeart/2018/2/layout/IconVerticalSolidList"/>
    <dgm:cxn modelId="{B4A12323-AEE3-41CA-BD39-62669324F768}" type="presParOf" srcId="{9F6D5593-E917-4B8A-A50B-1C2AE10EDDD8}" destId="{85A42118-A529-48AA-84AB-40705EF514A0}" srcOrd="0" destOrd="0" presId="urn:microsoft.com/office/officeart/2018/2/layout/IconVerticalSolidList"/>
    <dgm:cxn modelId="{533310D2-2A45-4ABD-9494-1A12BF0F263E}" type="presParOf" srcId="{9F6D5593-E917-4B8A-A50B-1C2AE10EDDD8}" destId="{4F83C13B-F932-494D-8D73-03F2F18487F8}" srcOrd="1" destOrd="0" presId="urn:microsoft.com/office/officeart/2018/2/layout/IconVerticalSolidList"/>
    <dgm:cxn modelId="{12DE47DA-3E35-4A72-BBAB-EC314DD4E58C}" type="presParOf" srcId="{9F6D5593-E917-4B8A-A50B-1C2AE10EDDD8}" destId="{CC58AABA-E949-47D6-A055-C92F46D81853}" srcOrd="2" destOrd="0" presId="urn:microsoft.com/office/officeart/2018/2/layout/IconVerticalSolidList"/>
    <dgm:cxn modelId="{FEC1BB64-4866-4435-9113-208097F742BB}" type="presParOf" srcId="{9F6D5593-E917-4B8A-A50B-1C2AE10EDDD8}" destId="{E60A3FE2-3A5F-445F-B631-D4981FF800AB}" srcOrd="3" destOrd="0" presId="urn:microsoft.com/office/officeart/2018/2/layout/IconVerticalSolidList"/>
    <dgm:cxn modelId="{EDE34A71-3203-4D18-BD93-9CB1C2BFA276}" type="presParOf" srcId="{06708E4E-01E9-4A0D-A207-EE36D50E48B2}" destId="{7E25EFDA-F893-4C09-9B6E-A580D9885BCE}" srcOrd="3" destOrd="0" presId="urn:microsoft.com/office/officeart/2018/2/layout/IconVerticalSolidList"/>
    <dgm:cxn modelId="{822B187A-404B-4BD8-B033-D225F50CBA0F}" type="presParOf" srcId="{06708E4E-01E9-4A0D-A207-EE36D50E48B2}" destId="{B55D493F-A3C9-435D-86D3-CE0B6BB38166}" srcOrd="4" destOrd="0" presId="urn:microsoft.com/office/officeart/2018/2/layout/IconVerticalSolidList"/>
    <dgm:cxn modelId="{C15EE0A1-D20C-422F-9A96-507DC8FA9B5F}" type="presParOf" srcId="{B55D493F-A3C9-435D-86D3-CE0B6BB38166}" destId="{C12DDDF1-99DE-4EBE-843A-F59A82217FB2}" srcOrd="0" destOrd="0" presId="urn:microsoft.com/office/officeart/2018/2/layout/IconVerticalSolidList"/>
    <dgm:cxn modelId="{054636DA-A3BB-489F-BC95-CE64FD4F7C13}" type="presParOf" srcId="{B55D493F-A3C9-435D-86D3-CE0B6BB38166}" destId="{9DF642EF-3993-4FBB-895E-63DD69AD672D}" srcOrd="1" destOrd="0" presId="urn:microsoft.com/office/officeart/2018/2/layout/IconVerticalSolidList"/>
    <dgm:cxn modelId="{8FA8323D-3B4B-4236-A553-545773007B04}" type="presParOf" srcId="{B55D493F-A3C9-435D-86D3-CE0B6BB38166}" destId="{C29B7FCC-92CF-4D2B-B9FA-A1E9A0F75BEE}" srcOrd="2" destOrd="0" presId="urn:microsoft.com/office/officeart/2018/2/layout/IconVerticalSolidList"/>
    <dgm:cxn modelId="{2FF776AA-789F-4A67-960A-DB33ADDCDB71}" type="presParOf" srcId="{B55D493F-A3C9-435D-86D3-CE0B6BB38166}" destId="{7AC036AB-3281-413F-9011-05B1F4E4A77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E88907-05B0-473F-82BE-A97708B37347}">
      <dsp:nvSpPr>
        <dsp:cNvPr id="0" name=""/>
        <dsp:cNvSpPr/>
      </dsp:nvSpPr>
      <dsp:spPr>
        <a:xfrm>
          <a:off x="0" y="1945"/>
          <a:ext cx="4429746" cy="985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7AB9CB-C15B-4D6D-982F-6FC4CB679FBE}">
      <dsp:nvSpPr>
        <dsp:cNvPr id="0" name=""/>
        <dsp:cNvSpPr/>
      </dsp:nvSpPr>
      <dsp:spPr>
        <a:xfrm>
          <a:off x="298217" y="223759"/>
          <a:ext cx="542213" cy="5422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38593B-2792-4883-8F32-C8037AC7A8D3}">
      <dsp:nvSpPr>
        <dsp:cNvPr id="0" name=""/>
        <dsp:cNvSpPr/>
      </dsp:nvSpPr>
      <dsp:spPr>
        <a:xfrm>
          <a:off x="1138648" y="1945"/>
          <a:ext cx="3291097" cy="98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335" tIns="104335" rIns="104335" bIns="104335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 Predict students’ academic performance based on various factors.</a:t>
          </a:r>
        </a:p>
      </dsp:txBody>
      <dsp:txXfrm>
        <a:off x="1138648" y="1945"/>
        <a:ext cx="3291097" cy="985843"/>
      </dsp:txXfrm>
    </dsp:sp>
    <dsp:sp modelId="{F58C11BC-2970-41BE-AB65-7CF6692502B4}">
      <dsp:nvSpPr>
        <dsp:cNvPr id="0" name=""/>
        <dsp:cNvSpPr/>
      </dsp:nvSpPr>
      <dsp:spPr>
        <a:xfrm>
          <a:off x="0" y="1234249"/>
          <a:ext cx="4429746" cy="985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9166FB-BC89-47E5-BFA8-5AE9A9A184B5}">
      <dsp:nvSpPr>
        <dsp:cNvPr id="0" name=""/>
        <dsp:cNvSpPr/>
      </dsp:nvSpPr>
      <dsp:spPr>
        <a:xfrm>
          <a:off x="298217" y="1456063"/>
          <a:ext cx="542213" cy="5422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C1E1C6-69B8-442A-9A55-81AEF32C69ED}">
      <dsp:nvSpPr>
        <dsp:cNvPr id="0" name=""/>
        <dsp:cNvSpPr/>
      </dsp:nvSpPr>
      <dsp:spPr>
        <a:xfrm>
          <a:off x="1138648" y="1234249"/>
          <a:ext cx="3291097" cy="98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335" tIns="104335" rIns="104335" bIns="104335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2. Categorize students into performance levels: Low, Medium, High.</a:t>
          </a:r>
        </a:p>
      </dsp:txBody>
      <dsp:txXfrm>
        <a:off x="1138648" y="1234249"/>
        <a:ext cx="3291097" cy="985843"/>
      </dsp:txXfrm>
    </dsp:sp>
    <dsp:sp modelId="{8D296391-1105-4A8D-8E28-9F919D582019}">
      <dsp:nvSpPr>
        <dsp:cNvPr id="0" name=""/>
        <dsp:cNvSpPr/>
      </dsp:nvSpPr>
      <dsp:spPr>
        <a:xfrm>
          <a:off x="0" y="2466552"/>
          <a:ext cx="4429746" cy="985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74BFFB-8B29-4A78-BBF5-A8CE01518E94}">
      <dsp:nvSpPr>
        <dsp:cNvPr id="0" name=""/>
        <dsp:cNvSpPr/>
      </dsp:nvSpPr>
      <dsp:spPr>
        <a:xfrm>
          <a:off x="298217" y="2688367"/>
          <a:ext cx="542213" cy="5422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43EC0E-EAED-4C54-B178-665B60082A4D}">
      <dsp:nvSpPr>
        <dsp:cNvPr id="0" name=""/>
        <dsp:cNvSpPr/>
      </dsp:nvSpPr>
      <dsp:spPr>
        <a:xfrm>
          <a:off x="1138648" y="2466552"/>
          <a:ext cx="3291097" cy="98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335" tIns="104335" rIns="104335" bIns="104335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3. Enable educators to identify students needing support.</a:t>
          </a:r>
        </a:p>
      </dsp:txBody>
      <dsp:txXfrm>
        <a:off x="1138648" y="2466552"/>
        <a:ext cx="3291097" cy="985843"/>
      </dsp:txXfrm>
    </dsp:sp>
    <dsp:sp modelId="{019CE114-DD1A-4D2F-ADCE-4611DE1A952F}">
      <dsp:nvSpPr>
        <dsp:cNvPr id="0" name=""/>
        <dsp:cNvSpPr/>
      </dsp:nvSpPr>
      <dsp:spPr>
        <a:xfrm>
          <a:off x="0" y="3698856"/>
          <a:ext cx="4429746" cy="98584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546D4D-99EB-4DE0-8DD4-428764E094D9}">
      <dsp:nvSpPr>
        <dsp:cNvPr id="0" name=""/>
        <dsp:cNvSpPr/>
      </dsp:nvSpPr>
      <dsp:spPr>
        <a:xfrm>
          <a:off x="298217" y="3920671"/>
          <a:ext cx="542213" cy="5422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A3950B-ECA6-4D57-AF70-5AFEACDCB1BB}">
      <dsp:nvSpPr>
        <dsp:cNvPr id="0" name=""/>
        <dsp:cNvSpPr/>
      </dsp:nvSpPr>
      <dsp:spPr>
        <a:xfrm>
          <a:off x="1138648" y="3698856"/>
          <a:ext cx="3291097" cy="98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335" tIns="104335" rIns="104335" bIns="104335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4. Provide data-driven insights for intervention and resource allocation.</a:t>
          </a:r>
        </a:p>
      </dsp:txBody>
      <dsp:txXfrm>
        <a:off x="1138648" y="3698856"/>
        <a:ext cx="3291097" cy="9858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48F051-D362-49CF-8DEA-6004E96092B4}">
      <dsp:nvSpPr>
        <dsp:cNvPr id="0" name=""/>
        <dsp:cNvSpPr/>
      </dsp:nvSpPr>
      <dsp:spPr>
        <a:xfrm>
          <a:off x="0" y="469339"/>
          <a:ext cx="391795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Dataset: xAPI-Edu-Data</a:t>
          </a:r>
        </a:p>
      </dsp:txBody>
      <dsp:txXfrm>
        <a:off x="31185" y="500524"/>
        <a:ext cx="3855581" cy="576450"/>
      </dsp:txXfrm>
    </dsp:sp>
    <dsp:sp modelId="{1EF9F633-02A0-4EF9-9F53-69DE1FDE4C4E}">
      <dsp:nvSpPr>
        <dsp:cNvPr id="0" name=""/>
        <dsp:cNvSpPr/>
      </dsp:nvSpPr>
      <dsp:spPr>
        <a:xfrm>
          <a:off x="0" y="1154239"/>
          <a:ext cx="391795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Source: Kaggle</a:t>
          </a:r>
        </a:p>
      </dsp:txBody>
      <dsp:txXfrm>
        <a:off x="31185" y="1185424"/>
        <a:ext cx="3855581" cy="576450"/>
      </dsp:txXfrm>
    </dsp:sp>
    <dsp:sp modelId="{839EA7CD-A620-4EED-BCC5-FA32E09E598E}">
      <dsp:nvSpPr>
        <dsp:cNvPr id="0" name=""/>
        <dsp:cNvSpPr/>
      </dsp:nvSpPr>
      <dsp:spPr>
        <a:xfrm>
          <a:off x="0" y="1839140"/>
          <a:ext cx="391795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Size: 480 rows, 17 features</a:t>
          </a:r>
        </a:p>
      </dsp:txBody>
      <dsp:txXfrm>
        <a:off x="31185" y="1870325"/>
        <a:ext cx="3855581" cy="576450"/>
      </dsp:txXfrm>
    </dsp:sp>
    <dsp:sp modelId="{25F79C59-A1A8-4928-B5B9-D9E6736340E0}">
      <dsp:nvSpPr>
        <dsp:cNvPr id="0" name=""/>
        <dsp:cNvSpPr/>
      </dsp:nvSpPr>
      <dsp:spPr>
        <a:xfrm>
          <a:off x="0" y="2524040"/>
          <a:ext cx="391795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Target Variable: 'Class' - Academic performance levels (Low, Medium, High)</a:t>
          </a:r>
        </a:p>
      </dsp:txBody>
      <dsp:txXfrm>
        <a:off x="31185" y="2555225"/>
        <a:ext cx="3855581" cy="5764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F0B39-4B1D-4CEF-8652-3BA286B0B203}">
      <dsp:nvSpPr>
        <dsp:cNvPr id="0" name=""/>
        <dsp:cNvSpPr/>
      </dsp:nvSpPr>
      <dsp:spPr>
        <a:xfrm>
          <a:off x="0" y="572"/>
          <a:ext cx="4429746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DA65B3-AECA-4AB2-8FC8-E55B28F27465}">
      <dsp:nvSpPr>
        <dsp:cNvPr id="0" name=""/>
        <dsp:cNvSpPr/>
      </dsp:nvSpPr>
      <dsp:spPr>
        <a:xfrm>
          <a:off x="404961" y="301782"/>
          <a:ext cx="736292" cy="7362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3C4DCE-9BE7-45E9-99CD-CAC4534DAD48}">
      <dsp:nvSpPr>
        <dsp:cNvPr id="0" name=""/>
        <dsp:cNvSpPr/>
      </dsp:nvSpPr>
      <dsp:spPr>
        <a:xfrm>
          <a:off x="1546215" y="572"/>
          <a:ext cx="2883530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1. Early intervention and resource allocation improve outcomes.</a:t>
          </a:r>
        </a:p>
      </dsp:txBody>
      <dsp:txXfrm>
        <a:off x="1546215" y="572"/>
        <a:ext cx="2883530" cy="1338714"/>
      </dsp:txXfrm>
    </dsp:sp>
    <dsp:sp modelId="{85A42118-A529-48AA-84AB-40705EF514A0}">
      <dsp:nvSpPr>
        <dsp:cNvPr id="0" name=""/>
        <dsp:cNvSpPr/>
      </dsp:nvSpPr>
      <dsp:spPr>
        <a:xfrm>
          <a:off x="0" y="1673965"/>
          <a:ext cx="4429746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83C13B-F932-494D-8D73-03F2F18487F8}">
      <dsp:nvSpPr>
        <dsp:cNvPr id="0" name=""/>
        <dsp:cNvSpPr/>
      </dsp:nvSpPr>
      <dsp:spPr>
        <a:xfrm>
          <a:off x="404961" y="1975176"/>
          <a:ext cx="736292" cy="7362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0A3FE2-3A5F-445F-B631-D4981FF800AB}">
      <dsp:nvSpPr>
        <dsp:cNvPr id="0" name=""/>
        <dsp:cNvSpPr/>
      </dsp:nvSpPr>
      <dsp:spPr>
        <a:xfrm>
          <a:off x="1546215" y="1673965"/>
          <a:ext cx="2883530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2. Attendance and engagement are critical factors.</a:t>
          </a:r>
        </a:p>
      </dsp:txBody>
      <dsp:txXfrm>
        <a:off x="1546215" y="1673965"/>
        <a:ext cx="2883530" cy="1338714"/>
      </dsp:txXfrm>
    </dsp:sp>
    <dsp:sp modelId="{C12DDDF1-99DE-4EBE-843A-F59A82217FB2}">
      <dsp:nvSpPr>
        <dsp:cNvPr id="0" name=""/>
        <dsp:cNvSpPr/>
      </dsp:nvSpPr>
      <dsp:spPr>
        <a:xfrm>
          <a:off x="0" y="3347358"/>
          <a:ext cx="4429746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F642EF-3993-4FBB-895E-63DD69AD672D}">
      <dsp:nvSpPr>
        <dsp:cNvPr id="0" name=""/>
        <dsp:cNvSpPr/>
      </dsp:nvSpPr>
      <dsp:spPr>
        <a:xfrm>
          <a:off x="404961" y="3648569"/>
          <a:ext cx="736292" cy="7362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036AB-3281-413F-9011-05B1F4E4A775}">
      <dsp:nvSpPr>
        <dsp:cNvPr id="0" name=""/>
        <dsp:cNvSpPr/>
      </dsp:nvSpPr>
      <dsp:spPr>
        <a:xfrm>
          <a:off x="1546215" y="3347358"/>
          <a:ext cx="2883530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3. Predictive models provide actionable insights for educators.</a:t>
          </a:r>
        </a:p>
      </dsp:txBody>
      <dsp:txXfrm>
        <a:off x="1546215" y="3347358"/>
        <a:ext cx="2883530" cy="13387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43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580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74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23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32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07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13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71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14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4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14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2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4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364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  <p:sldLayoutId id="2147483908" r:id="rId1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ildren in classroom">
            <a:extLst>
              <a:ext uri="{FF2B5EF4-FFF2-40B4-BE49-F238E27FC236}">
                <a16:creationId xmlns:a16="http://schemas.microsoft.com/office/drawing/2014/main" id="{A92F1423-ACE7-CC89-F404-B2DBF4FB65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7897" r="3102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0" y="1449147"/>
            <a:ext cx="7929000" cy="3732453"/>
          </a:xfrm>
        </p:spPr>
        <p:txBody>
          <a:bodyPr>
            <a:normAutofit/>
          </a:bodyPr>
          <a:lstStyle/>
          <a:p>
            <a:r>
              <a:t>Data Mining Project: Academic Performance Analysis with Predictive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0" y="5280847"/>
            <a:ext cx="7929000" cy="43497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200" b="1" dirty="0"/>
              <a:t>Submitted by: Sumama Bin Tahir and Ahmed Nawaz Abbasi</a:t>
            </a:r>
          </a:p>
          <a:p>
            <a:pPr>
              <a:lnSpc>
                <a:spcPct val="90000"/>
              </a:lnSpc>
            </a:pPr>
            <a:r>
              <a:rPr lang="en-US" sz="1200" b="1" dirty="0"/>
              <a:t>Submitted to: Ma’am Hilal Jan</a:t>
            </a:r>
          </a:p>
          <a:p>
            <a:pPr>
              <a:lnSpc>
                <a:spcPct val="90000"/>
              </a:lnSpc>
            </a:pPr>
            <a:r>
              <a:rPr lang="en-US" sz="1200" b="1" dirty="0"/>
              <a:t>Date: 29th December 2024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345293" y="1345293"/>
            <a:ext cx="6858000" cy="4167414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36" y="1734857"/>
            <a:ext cx="2824112" cy="3388287"/>
          </a:xfrm>
        </p:spPr>
        <p:txBody>
          <a:bodyPr anchor="ctr">
            <a:normAutofit/>
          </a:bodyPr>
          <a:lstStyle/>
          <a:p>
            <a:r>
              <a:rPr lang="en-US"/>
              <a:t>Problem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6051" y="978993"/>
            <a:ext cx="4023913" cy="4900014"/>
          </a:xfrm>
          <a:effectLst/>
        </p:spPr>
        <p:txBody>
          <a:bodyPr>
            <a:normAutofit/>
          </a:bodyPr>
          <a:lstStyle/>
          <a:p>
            <a:r>
              <a:rPr lang="en-US" sz="1700" dirty="0"/>
              <a:t>In modern educational systems, there is a growing need to monitor and improve student performance proactively. This project predicts academic performance based on features such as study behaviors, parental involvement, and demographics.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" y="0"/>
            <a:ext cx="91405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3477753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443" y="1741714"/>
            <a:ext cx="2638839" cy="4117749"/>
          </a:xfrm>
        </p:spPr>
        <p:txBody>
          <a:bodyPr anchor="t">
            <a:normAutofit/>
          </a:bodyPr>
          <a:lstStyle/>
          <a:p>
            <a:r>
              <a:t>Project 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F5E8563-47B2-1A5A-04AE-516AF9FB30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3128859"/>
              </p:ext>
            </p:extLst>
          </p:nvPr>
        </p:nvGraphicFramePr>
        <p:xfrm>
          <a:off x="4099892" y="1172818"/>
          <a:ext cx="4429746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DA6314-F66C-9FEA-D499-2CDBDAD67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2ABCBC7-BF6B-8560-5DD5-85EB7B4F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183682D-ED3C-E281-06E9-15EEC637A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345293" y="1345293"/>
            <a:ext cx="6858000" cy="4167414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FEB29C-06C0-DF01-F8FD-E5054AE2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36" y="1734857"/>
            <a:ext cx="2824112" cy="3388287"/>
          </a:xfrm>
        </p:spPr>
        <p:txBody>
          <a:bodyPr anchor="ctr">
            <a:normAutofit/>
          </a:bodyPr>
          <a:lstStyle/>
          <a:p>
            <a:r>
              <a:rPr lang="en-US" dirty="0"/>
              <a:t>Problem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48F69-C041-1EFA-C599-359991EDD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6051" y="1957987"/>
            <a:ext cx="4023913" cy="4900014"/>
          </a:xfrm>
          <a:effectLst/>
        </p:spPr>
        <p:txBody>
          <a:bodyPr>
            <a:normAutofit/>
          </a:bodyPr>
          <a:lstStyle/>
          <a:p>
            <a:r>
              <a:rPr lang="en-US" sz="1600" dirty="0"/>
              <a:t>What are the most important factors that determine the academic performance of students?</a:t>
            </a:r>
          </a:p>
          <a:p>
            <a:r>
              <a:rPr lang="en-US" sz="1600" dirty="0"/>
              <a:t>How does a guardian's role (whether mother or father) impact a child's academic performance?</a:t>
            </a:r>
          </a:p>
          <a:p>
            <a:r>
              <a:rPr lang="en-US" sz="1600" dirty="0"/>
              <a:t>What impact does parental influence ("</a:t>
            </a:r>
            <a:r>
              <a:rPr lang="en-US" sz="1600" dirty="0" err="1"/>
              <a:t>ParentAnsweringSurvey</a:t>
            </a:r>
            <a:r>
              <a:rPr lang="en-US" sz="1600" dirty="0"/>
              <a:t>" or "</a:t>
            </a:r>
            <a:r>
              <a:rPr lang="en-US" sz="1600" dirty="0" err="1"/>
              <a:t>ParentschoolSatisfaction</a:t>
            </a:r>
            <a:r>
              <a:rPr lang="en-US" sz="1600" dirty="0"/>
              <a:t>") have on student performance? </a:t>
            </a:r>
          </a:p>
          <a:p>
            <a:r>
              <a:rPr lang="en-US" sz="1600" dirty="0"/>
              <a:t>How does student attendance correlate with their likelihood of being categorized as high-performing or low-performing?</a:t>
            </a:r>
          </a:p>
          <a:p>
            <a:r>
              <a:rPr lang="en-US" sz="1600" dirty="0"/>
              <a:t>Is there a specific attendance threshold where a student can be classified as high-performing or low-performing?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3040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background">
            <a:extLst>
              <a:ext uri="{FF2B5EF4-FFF2-40B4-BE49-F238E27FC236}">
                <a16:creationId xmlns:a16="http://schemas.microsoft.com/office/drawing/2014/main" id="{102E194C-5406-F4B1-5DC5-768C7A5316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73" t="9091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4" name="Rectangle 5">
            <a:extLst>
              <a:ext uri="{FF2B5EF4-FFF2-40B4-BE49-F238E27FC236}">
                <a16:creationId xmlns:a16="http://schemas.microsoft.com/office/drawing/2014/main" id="{E6C93A5D-0985-4386-8EC7-3EE1F82A8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30726" cy="6858000"/>
          </a:xfrm>
          <a:custGeom>
            <a:avLst/>
            <a:gdLst/>
            <a:ahLst/>
            <a:cxnLst/>
            <a:rect l="l" t="t" r="r" b="b"/>
            <a:pathLst>
              <a:path w="6040967" h="6858000">
                <a:moveTo>
                  <a:pt x="0" y="0"/>
                </a:moveTo>
                <a:lnTo>
                  <a:pt x="6040967" y="0"/>
                </a:lnTo>
                <a:lnTo>
                  <a:pt x="6040967" y="1900238"/>
                </a:lnTo>
                <a:lnTo>
                  <a:pt x="5670550" y="2178050"/>
                </a:lnTo>
                <a:lnTo>
                  <a:pt x="5666317" y="2184400"/>
                </a:lnTo>
                <a:lnTo>
                  <a:pt x="5659967" y="2193925"/>
                </a:lnTo>
                <a:lnTo>
                  <a:pt x="5653617" y="2201863"/>
                </a:lnTo>
                <a:lnTo>
                  <a:pt x="5653617" y="2211388"/>
                </a:lnTo>
                <a:lnTo>
                  <a:pt x="5653617" y="2220913"/>
                </a:lnTo>
                <a:lnTo>
                  <a:pt x="5659967" y="2228850"/>
                </a:lnTo>
                <a:lnTo>
                  <a:pt x="5666317" y="2238375"/>
                </a:lnTo>
                <a:lnTo>
                  <a:pt x="5670550" y="2244725"/>
                </a:lnTo>
                <a:lnTo>
                  <a:pt x="6040967" y="2522538"/>
                </a:lnTo>
                <a:lnTo>
                  <a:pt x="60409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5">
            <a:extLst>
              <a:ext uri="{FF2B5EF4-FFF2-40B4-BE49-F238E27FC236}">
                <a16:creationId xmlns:a16="http://schemas.microsoft.com/office/drawing/2014/main" id="{36028FD2-3146-4CFE-9D16-590EF832D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240212" y="0"/>
            <a:ext cx="4903788" cy="6858000"/>
          </a:xfrm>
          <a:custGeom>
            <a:avLst/>
            <a:gdLst/>
            <a:ahLst/>
            <a:cxnLst/>
            <a:rect l="l" t="t" r="r" b="b"/>
            <a:pathLst>
              <a:path w="6538383" h="6858000">
                <a:moveTo>
                  <a:pt x="387350" y="0"/>
                </a:moveTo>
                <a:lnTo>
                  <a:pt x="4874683" y="0"/>
                </a:lnTo>
                <a:lnTo>
                  <a:pt x="6093883" y="0"/>
                </a:lnTo>
                <a:lnTo>
                  <a:pt x="6538383" y="0"/>
                </a:lnTo>
                <a:lnTo>
                  <a:pt x="6538383" y="6858000"/>
                </a:lnTo>
                <a:lnTo>
                  <a:pt x="6093883" y="6858000"/>
                </a:lnTo>
                <a:lnTo>
                  <a:pt x="4874683" y="6858000"/>
                </a:lnTo>
                <a:lnTo>
                  <a:pt x="387350" y="6858000"/>
                </a:lnTo>
                <a:lnTo>
                  <a:pt x="387350" y="2522538"/>
                </a:lnTo>
                <a:lnTo>
                  <a:pt x="16933" y="2244725"/>
                </a:lnTo>
                <a:lnTo>
                  <a:pt x="12700" y="2238375"/>
                </a:lnTo>
                <a:lnTo>
                  <a:pt x="6350" y="2228850"/>
                </a:lnTo>
                <a:lnTo>
                  <a:pt x="0" y="2220913"/>
                </a:lnTo>
                <a:lnTo>
                  <a:pt x="0" y="2211388"/>
                </a:lnTo>
                <a:lnTo>
                  <a:pt x="0" y="2201863"/>
                </a:lnTo>
                <a:lnTo>
                  <a:pt x="6350" y="2193925"/>
                </a:lnTo>
                <a:lnTo>
                  <a:pt x="12700" y="2184400"/>
                </a:lnTo>
                <a:lnTo>
                  <a:pt x="16933" y="2178050"/>
                </a:lnTo>
                <a:lnTo>
                  <a:pt x="387350" y="190023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499" y="447188"/>
            <a:ext cx="3917951" cy="1559412"/>
          </a:xfrm>
        </p:spPr>
        <p:txBody>
          <a:bodyPr>
            <a:normAutofit/>
          </a:bodyPr>
          <a:lstStyle/>
          <a:p>
            <a:r>
              <a:rPr lang="en-US" dirty="0"/>
              <a:t>Dataset Overview</a:t>
            </a:r>
          </a:p>
        </p:txBody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87C97303-B797-DC13-E832-C58FA8DEBB7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889499" y="2413000"/>
          <a:ext cx="3917951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345293" y="1345293"/>
            <a:ext cx="6858000" cy="4167414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36" y="1734857"/>
            <a:ext cx="2824112" cy="3388287"/>
          </a:xfrm>
        </p:spPr>
        <p:txBody>
          <a:bodyPr anchor="ctr">
            <a:normAutofit/>
          </a:bodyPr>
          <a:lstStyle/>
          <a:p>
            <a:r>
              <a:rPr lang="en-US" sz="3400"/>
              <a:t>Preprocessing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6051" y="978993"/>
            <a:ext cx="4023913" cy="4900014"/>
          </a:xfrm>
          <a:effectLst/>
        </p:spPr>
        <p:txBody>
          <a:bodyPr>
            <a:normAutofit/>
          </a:bodyPr>
          <a:lstStyle/>
          <a:p>
            <a:r>
              <a:rPr lang="en-US" sz="1700" b="1" dirty="0"/>
              <a:t>1. Data Cleaning:</a:t>
            </a:r>
            <a:r>
              <a:rPr lang="en-US" sz="1700" dirty="0"/>
              <a:t> Removed null values, ensured consistency.</a:t>
            </a:r>
          </a:p>
          <a:p>
            <a:r>
              <a:rPr lang="en-US" sz="1700" b="1" dirty="0"/>
              <a:t>2. Data Transformation:</a:t>
            </a:r>
            <a:r>
              <a:rPr lang="en-US" sz="1700" dirty="0"/>
              <a:t> Label encoding for categorical features, standardization of numeric features.</a:t>
            </a:r>
          </a:p>
          <a:p>
            <a:r>
              <a:rPr lang="en-US" sz="1700" b="1" dirty="0"/>
              <a:t>3.</a:t>
            </a:r>
            <a:r>
              <a:rPr lang="en-US" sz="1700" dirty="0"/>
              <a:t> No dimensionality reduction applied due to interpretability importance.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345293" y="1345293"/>
            <a:ext cx="6858000" cy="4167414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36" y="1734857"/>
            <a:ext cx="2824112" cy="3388287"/>
          </a:xfrm>
        </p:spPr>
        <p:txBody>
          <a:bodyPr anchor="ctr">
            <a:normAutofit/>
          </a:bodyPr>
          <a:lstStyle/>
          <a:p>
            <a:r>
              <a:rPr lang="en-US"/>
              <a:t>Data Mining Techniques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4506051" y="978993"/>
            <a:ext cx="4023913" cy="4900014"/>
          </a:xfrm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/>
              <a:t>Classification techniques used:</a:t>
            </a:r>
          </a:p>
          <a:p>
            <a:r>
              <a:rPr lang="en-US" sz="1700" dirty="0"/>
              <a:t>- Decision Tree Classifier</a:t>
            </a:r>
          </a:p>
          <a:p>
            <a:r>
              <a:rPr lang="en-US" sz="1700" dirty="0"/>
              <a:t>- Random Forest Classifier</a:t>
            </a:r>
          </a:p>
          <a:p>
            <a:r>
              <a:rPr lang="en-US" sz="1700" dirty="0"/>
              <a:t>- Support-Vector Machine (SVM)</a:t>
            </a:r>
          </a:p>
          <a:p>
            <a:r>
              <a:rPr lang="en-US" sz="1700" dirty="0"/>
              <a:t>- K-Nearest Neighbors (KNN)</a:t>
            </a:r>
          </a:p>
          <a:p>
            <a:r>
              <a:rPr lang="en-US" sz="1700" dirty="0"/>
              <a:t>- Naïve Bayes</a:t>
            </a:r>
          </a:p>
          <a:p>
            <a:r>
              <a:rPr lang="en-US" sz="1700" dirty="0"/>
              <a:t>- Gradient Boosting</a:t>
            </a:r>
          </a:p>
          <a:p>
            <a:r>
              <a:rPr lang="en-US" sz="1700" dirty="0"/>
              <a:t>- Artificial Neural Network (ANN)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345293" y="1345293"/>
            <a:ext cx="6858000" cy="4167414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36" y="1734857"/>
            <a:ext cx="2824112" cy="3388287"/>
          </a:xfrm>
        </p:spPr>
        <p:txBody>
          <a:bodyPr anchor="ctr">
            <a:normAutofit/>
          </a:bodyPr>
          <a:lstStyle/>
          <a:p>
            <a:r>
              <a:t>Results and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6051" y="978993"/>
            <a:ext cx="4023913" cy="4900014"/>
          </a:xfrm>
          <a:effectLst/>
        </p:spPr>
        <p:txBody>
          <a:bodyPr>
            <a:normAutofit/>
          </a:bodyPr>
          <a:lstStyle/>
          <a:p>
            <a:r>
              <a:rPr lang="en-US" sz="1700"/>
              <a:t>1. Attendance and participation are key predictors of performance.</a:t>
            </a:r>
          </a:p>
          <a:p>
            <a:r>
              <a:rPr lang="en-US" sz="1700"/>
              <a:t>2. Random Forest identified important features influencing performance.</a:t>
            </a:r>
          </a:p>
          <a:p>
            <a:r>
              <a:rPr lang="en-US" sz="1700"/>
              <a:t>3. KNN achieved highest accuracy (87.50%).</a:t>
            </a:r>
          </a:p>
          <a:p>
            <a:r>
              <a:rPr lang="en-US" sz="1700"/>
              <a:t>4. Parental involvement correlates with higher performance (ANN insights).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" y="0"/>
            <a:ext cx="91405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3477753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443" y="1741714"/>
            <a:ext cx="2638839" cy="4117749"/>
          </a:xfrm>
        </p:spPr>
        <p:txBody>
          <a:bodyPr anchor="t">
            <a:normAutofit/>
          </a:bodyPr>
          <a:lstStyle/>
          <a:p>
            <a:r>
              <a:rPr lang="en-US" sz="370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3F76D17-F866-4F54-4D65-8D79BACF72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332317"/>
              </p:ext>
            </p:extLst>
          </p:nvPr>
        </p:nvGraphicFramePr>
        <p:xfrm>
          <a:off x="4099892" y="1172818"/>
          <a:ext cx="4429746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32</TotalTime>
  <Words>389</Words>
  <Application>Microsoft Office PowerPoint</Application>
  <PresentationFormat>On-screen Show (4:3)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Wingdings 2</vt:lpstr>
      <vt:lpstr>Quotable</vt:lpstr>
      <vt:lpstr>Data Mining Project: Academic Performance Analysis with Predictive Modelling</vt:lpstr>
      <vt:lpstr>Problem Description</vt:lpstr>
      <vt:lpstr>Project Objectives</vt:lpstr>
      <vt:lpstr>Problem Questions</vt:lpstr>
      <vt:lpstr>Dataset Overview</vt:lpstr>
      <vt:lpstr>Preprocessing Steps</vt:lpstr>
      <vt:lpstr>Data Mining Techniques</vt:lpstr>
      <vt:lpstr>Results and Insights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(FA22-BDS-046) SUMAMA BIN TAHIR</cp:lastModifiedBy>
  <cp:revision>2</cp:revision>
  <dcterms:created xsi:type="dcterms:W3CDTF">2013-01-27T09:14:16Z</dcterms:created>
  <dcterms:modified xsi:type="dcterms:W3CDTF">2024-12-30T15:58:34Z</dcterms:modified>
  <cp:category/>
</cp:coreProperties>
</file>

<file path=docProps/thumbnail.jpeg>
</file>